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23293-A4FD-4B96-BC87-8D209F5E5373}" v="2" dt="2025-01-02T22:03:39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 @ St Paul's Presbyterian Church - Katikati" userId="db73db1c-9246-4dfe-97c7-d689751351b4" providerId="ADAL" clId="{86523293-A4FD-4B96-BC87-8D209F5E5373}"/>
    <pc:docChg chg="modSld">
      <pc:chgData name="Admin @ St Paul's Presbyterian Church - Katikati" userId="db73db1c-9246-4dfe-97c7-d689751351b4" providerId="ADAL" clId="{86523293-A4FD-4B96-BC87-8D209F5E5373}" dt="2025-01-02T22:03:39.928" v="6"/>
      <pc:docMkLst>
        <pc:docMk/>
      </pc:docMkLst>
      <pc:sldChg chg="addSp modSp mod modAnim">
        <pc:chgData name="Admin @ St Paul's Presbyterian Church - Katikati" userId="db73db1c-9246-4dfe-97c7-d689751351b4" providerId="ADAL" clId="{86523293-A4FD-4B96-BC87-8D209F5E5373}" dt="2025-01-02T22:03:39.928" v="6"/>
        <pc:sldMkLst>
          <pc:docMk/>
          <pc:sldMk cId="876298751" sldId="259"/>
        </pc:sldMkLst>
        <pc:spChg chg="add mod">
          <ac:chgData name="Admin @ St Paul's Presbyterian Church - Katikati" userId="db73db1c-9246-4dfe-97c7-d689751351b4" providerId="ADAL" clId="{86523293-A4FD-4B96-BC87-8D209F5E5373}" dt="2025-01-02T22:03:26.995" v="5" actId="1076"/>
          <ac:spMkLst>
            <pc:docMk/>
            <pc:sldMk cId="876298751" sldId="259"/>
            <ac:spMk id="4" creationId="{9D408DEF-E4DD-247C-0AF3-4BEF58C8F117}"/>
          </ac:spMkLst>
        </pc:spChg>
        <pc:picChg chg="mod">
          <ac:chgData name="Admin @ St Paul's Presbyterian Church - Katikati" userId="db73db1c-9246-4dfe-97c7-d689751351b4" providerId="ADAL" clId="{86523293-A4FD-4B96-BC87-8D209F5E5373}" dt="2025-01-02T22:03:20.781" v="4" actId="1076"/>
          <ac:picMkLst>
            <pc:docMk/>
            <pc:sldMk cId="876298751" sldId="259"/>
            <ac:picMk id="3084" creationId="{4860F765-1EA9-8466-BF05-40D38E09A00B}"/>
          </ac:picMkLst>
        </pc:picChg>
      </pc:sldChg>
    </pc:docChg>
  </pc:docChgLst>
  <pc:docChgLst>
    <pc:chgData name="Admin @ St Paul's Presbyterian Church - Katikati" userId="S::admin@stpaulskatikati.org.nz::db73db1c-9246-4dfe-97c7-d689751351b4" providerId="AD" clId="Web-{EEBF7D1F-65A5-2F95-9C37-669BD96F8A3C}"/>
    <pc:docChg chg="addSld delSld modSld">
      <pc:chgData name="Admin @ St Paul's Presbyterian Church - Katikati" userId="S::admin@stpaulskatikati.org.nz::db73db1c-9246-4dfe-97c7-d689751351b4" providerId="AD" clId="Web-{EEBF7D1F-65A5-2F95-9C37-669BD96F8A3C}" dt="2025-01-01T01:42:27.311" v="59"/>
      <pc:docMkLst>
        <pc:docMk/>
      </pc:docMkLst>
      <pc:sldChg chg="addAnim delAnim">
        <pc:chgData name="Admin @ St Paul's Presbyterian Church - Katikati" userId="S::admin@stpaulskatikati.org.nz::db73db1c-9246-4dfe-97c7-d689751351b4" providerId="AD" clId="Web-{EEBF7D1F-65A5-2F95-9C37-669BD96F8A3C}" dt="2025-01-01T01:42:27.311" v="59"/>
        <pc:sldMkLst>
          <pc:docMk/>
          <pc:sldMk cId="732216271" sldId="257"/>
        </pc:sldMkLst>
      </pc:sldChg>
      <pc:sldChg chg="addAnim">
        <pc:chgData name="Admin @ St Paul's Presbyterian Church - Katikati" userId="S::admin@stpaulskatikati.org.nz::db73db1c-9246-4dfe-97c7-d689751351b4" providerId="AD" clId="Web-{EEBF7D1F-65A5-2F95-9C37-669BD96F8A3C}" dt="2025-01-01T01:39:43.433" v="39"/>
        <pc:sldMkLst>
          <pc:docMk/>
          <pc:sldMk cId="4019502078" sldId="258"/>
        </pc:sldMkLst>
      </pc:sldChg>
      <pc:sldChg chg="modSp addAnim delAnim modAnim">
        <pc:chgData name="Admin @ St Paul's Presbyterian Church - Katikati" userId="S::admin@stpaulskatikati.org.nz::db73db1c-9246-4dfe-97c7-d689751351b4" providerId="AD" clId="Web-{EEBF7D1F-65A5-2F95-9C37-669BD96F8A3C}" dt="2025-01-01T01:38:50.507" v="35"/>
        <pc:sldMkLst>
          <pc:docMk/>
          <pc:sldMk cId="876298751" sldId="259"/>
        </pc:sldMkLst>
        <pc:picChg chg="mod">
          <ac:chgData name="Admin @ St Paul's Presbyterian Church - Katikati" userId="S::admin@stpaulskatikati.org.nz::db73db1c-9246-4dfe-97c7-d689751351b4" providerId="AD" clId="Web-{EEBF7D1F-65A5-2F95-9C37-669BD96F8A3C}" dt="2025-01-01T01:29:53.602" v="2" actId="1076"/>
          <ac:picMkLst>
            <pc:docMk/>
            <pc:sldMk cId="876298751" sldId="259"/>
            <ac:picMk id="3078" creationId="{17246006-F062-DBF8-9691-531D5F65D1A7}"/>
          </ac:picMkLst>
        </pc:picChg>
        <pc:picChg chg="mod">
          <ac:chgData name="Admin @ St Paul's Presbyterian Church - Katikati" userId="S::admin@stpaulskatikati.org.nz::db73db1c-9246-4dfe-97c7-d689751351b4" providerId="AD" clId="Web-{EEBF7D1F-65A5-2F95-9C37-669BD96F8A3C}" dt="2025-01-01T01:38:14.910" v="27" actId="1076"/>
          <ac:picMkLst>
            <pc:docMk/>
            <pc:sldMk cId="876298751" sldId="259"/>
            <ac:picMk id="3080" creationId="{D449C07B-6A14-D097-D561-C6ADBE3E2DC8}"/>
          </ac:picMkLst>
        </pc:picChg>
      </pc:sldChg>
      <pc:sldChg chg="modSp addAnim delAnim">
        <pc:chgData name="Admin @ St Paul's Presbyterian Church - Katikati" userId="S::admin@stpaulskatikati.org.nz::db73db1c-9246-4dfe-97c7-d689751351b4" providerId="AD" clId="Web-{EEBF7D1F-65A5-2F95-9C37-669BD96F8A3C}" dt="2025-01-01T01:40:47.981" v="53"/>
        <pc:sldMkLst>
          <pc:docMk/>
          <pc:sldMk cId="2880547660" sldId="260"/>
        </pc:sldMkLst>
        <pc:spChg chg="mod">
          <ac:chgData name="Admin @ St Paul's Presbyterian Church - Katikati" userId="S::admin@stpaulskatikati.org.nz::db73db1c-9246-4dfe-97c7-d689751351b4" providerId="AD" clId="Web-{EEBF7D1F-65A5-2F95-9C37-669BD96F8A3C}" dt="2025-01-01T01:40:34.418" v="48" actId="20577"/>
          <ac:spMkLst>
            <pc:docMk/>
            <pc:sldMk cId="2880547660" sldId="260"/>
            <ac:spMk id="5" creationId="{233F4CDE-F0CE-C2EF-588A-BDA3DC199F89}"/>
          </ac:spMkLst>
        </pc:spChg>
        <pc:picChg chg="mod">
          <ac:chgData name="Admin @ St Paul's Presbyterian Church - Katikati" userId="S::admin@stpaulskatikati.org.nz::db73db1c-9246-4dfe-97c7-d689751351b4" providerId="AD" clId="Web-{EEBF7D1F-65A5-2F95-9C37-669BD96F8A3C}" dt="2025-01-01T01:40:21.465" v="46" actId="1076"/>
          <ac:picMkLst>
            <pc:docMk/>
            <pc:sldMk cId="2880547660" sldId="260"/>
            <ac:picMk id="4105" creationId="{5E17BF84-E466-0141-A3DB-56B24E8CB4C8}"/>
          </ac:picMkLst>
        </pc:picChg>
      </pc:sldChg>
      <pc:sldChg chg="new del">
        <pc:chgData name="Admin @ St Paul's Presbyterian Church - Katikati" userId="S::admin@stpaulskatikati.org.nz::db73db1c-9246-4dfe-97c7-d689751351b4" providerId="AD" clId="Web-{EEBF7D1F-65A5-2F95-9C37-669BD96F8A3C}" dt="2025-01-01T01:30:13.087" v="3"/>
        <pc:sldMkLst>
          <pc:docMk/>
          <pc:sldMk cId="3516614751" sldId="262"/>
        </pc:sldMkLst>
      </pc:sldChg>
    </pc:docChg>
  </pc:docChgLst>
  <pc:docChgLst>
    <pc:chgData name="Admin @ St Paul's Presbyterian Church - Katikati" userId="S::admin@stpaulskatikati.org.nz::db73db1c-9246-4dfe-97c7-d689751351b4" providerId="AD" clId="Web-{3ACB7938-12D1-856C-8358-BD8059DD4A0D}"/>
    <pc:docChg chg="addSld modSld">
      <pc:chgData name="Admin @ St Paul's Presbyterian Church - Katikati" userId="S::admin@stpaulskatikati.org.nz::db73db1c-9246-4dfe-97c7-d689751351b4" providerId="AD" clId="Web-{3ACB7938-12D1-856C-8358-BD8059DD4A0D}" dt="2025-01-01T04:39:41.478" v="54" actId="20577"/>
      <pc:docMkLst>
        <pc:docMk/>
      </pc:docMkLst>
      <pc:sldChg chg="delSp modSp delAnim">
        <pc:chgData name="Admin @ St Paul's Presbyterian Church - Katikati" userId="S::admin@stpaulskatikati.org.nz::db73db1c-9246-4dfe-97c7-d689751351b4" providerId="AD" clId="Web-{3ACB7938-12D1-856C-8358-BD8059DD4A0D}" dt="2025-01-01T04:37:50.452" v="48" actId="1076"/>
        <pc:sldMkLst>
          <pc:docMk/>
          <pc:sldMk cId="876298751" sldId="259"/>
        </pc:sldMkLst>
        <pc:spChg chg="mod">
          <ac:chgData name="Admin @ St Paul's Presbyterian Church - Katikati" userId="S::admin@stpaulskatikati.org.nz::db73db1c-9246-4dfe-97c7-d689751351b4" providerId="AD" clId="Web-{3ACB7938-12D1-856C-8358-BD8059DD4A0D}" dt="2025-01-01T04:37:50.452" v="48" actId="1076"/>
          <ac:spMkLst>
            <pc:docMk/>
            <pc:sldMk cId="876298751" sldId="259"/>
            <ac:spMk id="3" creationId="{9DB37CC1-CFC0-B116-5A9D-91F6EBE44422}"/>
          </ac:spMkLst>
        </pc:spChg>
        <pc:spChg chg="del mod">
          <ac:chgData name="Admin @ St Paul's Presbyterian Church - Katikati" userId="S::admin@stpaulskatikati.org.nz::db73db1c-9246-4dfe-97c7-d689751351b4" providerId="AD" clId="Web-{3ACB7938-12D1-856C-8358-BD8059DD4A0D}" dt="2025-01-01T04:34:54.759" v="11"/>
          <ac:spMkLst>
            <pc:docMk/>
            <pc:sldMk cId="876298751" sldId="259"/>
            <ac:spMk id="4" creationId="{B6394B34-D70A-5951-CA6E-B8F7D4E52B61}"/>
          </ac:spMkLst>
        </pc:spChg>
        <pc:spChg chg="mod">
          <ac:chgData name="Admin @ St Paul's Presbyterian Church - Katikati" userId="S::admin@stpaulskatikati.org.nz::db73db1c-9246-4dfe-97c7-d689751351b4" providerId="AD" clId="Web-{3ACB7938-12D1-856C-8358-BD8059DD4A0D}" dt="2025-01-01T04:36:44.887" v="28" actId="1076"/>
          <ac:spMkLst>
            <pc:docMk/>
            <pc:sldMk cId="876298751" sldId="259"/>
            <ac:spMk id="9" creationId="{763DA4F5-8EAA-1988-C710-C0BF7618A9AF}"/>
          </ac:spMkLst>
        </pc:spChg>
        <pc:graphicFrameChg chg="del">
          <ac:chgData name="Admin @ St Paul's Presbyterian Church - Katikati" userId="S::admin@stpaulskatikati.org.nz::db73db1c-9246-4dfe-97c7-d689751351b4" providerId="AD" clId="Web-{3ACB7938-12D1-856C-8358-BD8059DD4A0D}" dt="2025-01-01T04:36:32.809" v="26"/>
          <ac:graphicFrameMkLst>
            <pc:docMk/>
            <pc:sldMk cId="876298751" sldId="259"/>
            <ac:graphicFrameMk id="10" creationId="{07021BE0-8607-C774-06B8-83CCF7873EF6}"/>
          </ac:graphicFrameMkLst>
        </pc:graphicFrameChg>
        <pc:picChg chg="del">
          <ac:chgData name="Admin @ St Paul's Presbyterian Church - Katikati" userId="S::admin@stpaulskatikati.org.nz::db73db1c-9246-4dfe-97c7-d689751351b4" providerId="AD" clId="Web-{3ACB7938-12D1-856C-8358-BD8059DD4A0D}" dt="2025-01-01T04:34:59.634" v="12"/>
          <ac:picMkLst>
            <pc:docMk/>
            <pc:sldMk cId="876298751" sldId="259"/>
            <ac:picMk id="6" creationId="{062B1C33-AC57-7409-708B-421C916B0F49}"/>
          </ac:picMkLst>
        </pc:picChg>
        <pc:picChg chg="mod">
          <ac:chgData name="Admin @ St Paul's Presbyterian Church - Katikati" userId="S::admin@stpaulskatikati.org.nz::db73db1c-9246-4dfe-97c7-d689751351b4" providerId="AD" clId="Web-{3ACB7938-12D1-856C-8358-BD8059DD4A0D}" dt="2025-01-01T04:36:57.294" v="32" actId="1076"/>
          <ac:picMkLst>
            <pc:docMk/>
            <pc:sldMk cId="876298751" sldId="259"/>
            <ac:picMk id="3078" creationId="{17246006-F062-DBF8-9691-531D5F65D1A7}"/>
          </ac:picMkLst>
        </pc:picChg>
        <pc:picChg chg="mod">
          <ac:chgData name="Admin @ St Paul's Presbyterian Church - Katikati" userId="S::admin@stpaulskatikati.org.nz::db73db1c-9246-4dfe-97c7-d689751351b4" providerId="AD" clId="Web-{3ACB7938-12D1-856C-8358-BD8059DD4A0D}" dt="2025-01-01T04:36:53.216" v="30" actId="14100"/>
          <ac:picMkLst>
            <pc:docMk/>
            <pc:sldMk cId="876298751" sldId="259"/>
            <ac:picMk id="3080" creationId="{D449C07B-6A14-D097-D561-C6ADBE3E2DC8}"/>
          </ac:picMkLst>
        </pc:picChg>
        <pc:picChg chg="mod">
          <ac:chgData name="Admin @ St Paul's Presbyterian Church - Katikati" userId="S::admin@stpaulskatikati.org.nz::db73db1c-9246-4dfe-97c7-d689751351b4" providerId="AD" clId="Web-{3ACB7938-12D1-856C-8358-BD8059DD4A0D}" dt="2025-01-01T04:36:47.794" v="29" actId="1076"/>
          <ac:picMkLst>
            <pc:docMk/>
            <pc:sldMk cId="876298751" sldId="259"/>
            <ac:picMk id="3084" creationId="{4860F765-1EA9-8466-BF05-40D38E09A00B}"/>
          </ac:picMkLst>
        </pc:picChg>
      </pc:sldChg>
      <pc:sldChg chg="addSp modSp new">
        <pc:chgData name="Admin @ St Paul's Presbyterian Church - Katikati" userId="S::admin@stpaulskatikati.org.nz::db73db1c-9246-4dfe-97c7-d689751351b4" providerId="AD" clId="Web-{3ACB7938-12D1-856C-8358-BD8059DD4A0D}" dt="2025-01-01T04:39:41.478" v="54" actId="20577"/>
        <pc:sldMkLst>
          <pc:docMk/>
          <pc:sldMk cId="2831661147" sldId="262"/>
        </pc:sldMkLst>
        <pc:spChg chg="add mod">
          <ac:chgData name="Admin @ St Paul's Presbyterian Church - Katikati" userId="S::admin@stpaulskatikati.org.nz::db73db1c-9246-4dfe-97c7-d689751351b4" providerId="AD" clId="Web-{3ACB7938-12D1-856C-8358-BD8059DD4A0D}" dt="2025-01-01T04:39:41.478" v="54" actId="20577"/>
          <ac:spMkLst>
            <pc:docMk/>
            <pc:sldMk cId="2831661147" sldId="262"/>
            <ac:spMk id="2" creationId="{A30CAE96-0B59-9399-E151-5354F3DB5220}"/>
          </ac:spMkLst>
        </pc:spChg>
        <pc:graphicFrameChg chg="add mod">
          <ac:chgData name="Admin @ St Paul's Presbyterian Church - Katikati" userId="S::admin@stpaulskatikati.org.nz::db73db1c-9246-4dfe-97c7-d689751351b4" providerId="AD" clId="Web-{3ACB7938-12D1-856C-8358-BD8059DD4A0D}" dt="2025-01-01T04:36:27.418" v="25" actId="1076"/>
          <ac:graphicFrameMkLst>
            <pc:docMk/>
            <pc:sldMk cId="2831661147" sldId="262"/>
            <ac:graphicFrameMk id="5" creationId="{C2A7ECC4-0A36-353E-1403-43037410A1B6}"/>
          </ac:graphicFrameMkLst>
        </pc:graphicFrameChg>
        <pc:picChg chg="add mod">
          <ac:chgData name="Admin @ St Paul's Presbyterian Church - Katikati" userId="S::admin@stpaulskatikati.org.nz::db73db1c-9246-4dfe-97c7-d689751351b4" providerId="AD" clId="Web-{3ACB7938-12D1-856C-8358-BD8059DD4A0D}" dt="2025-01-01T04:39:30.305" v="51" actId="1076"/>
          <ac:picMkLst>
            <pc:docMk/>
            <pc:sldMk cId="2831661147" sldId="262"/>
            <ac:picMk id="3" creationId="{4CE934F8-67CA-3D7A-F57D-8B69351D02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9998-E974-591E-83BE-5D1790CDE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81EB0-76AC-F6B6-9761-24FC054EB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5CA17-4A36-13A3-D5E4-39E74170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4936B-0CD1-3A83-CA53-CA6EE128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92B65-BB3D-71E2-77D9-ECB9F5A6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5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1DBF-2DAC-57C0-2A80-F50EC138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3C88E-7BCF-9745-6790-DF9F90198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E16C5-3905-DCE1-E185-2363EF5D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8547-D99B-1C43-440D-DF13B695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5AD48-F85D-13E7-CE21-AB6C895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591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F5484-83D6-2A73-12AA-D8E436D38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46B7D-2259-7B22-0E64-5C93B86F9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A4AB-4A06-2A60-1B85-BCC62E3B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1DC28-2314-22E5-6D6A-83E869BA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A75B-B7ED-BDF7-DA84-B08183FF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57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C8DF-8D4A-CF64-B212-623A439A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91AE-F209-B469-6FB4-EEBFE723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BF690-3DFE-215A-BC8E-313E53D8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EADC-6E3B-6D85-525D-F07C5E9E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C9D5-D9CA-DEA2-A38F-15AAECC9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37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2F26-E8F4-6845-BD40-CA7B0FA4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D2C37-4473-3B98-E96B-1DDFACD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61DD-F60D-CFE5-3E92-7A877763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23EBD-6C3C-AC4C-8F8F-FC14C8D3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67248-625D-914A-1849-AF880030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68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7ADA-5B5D-6368-3449-2D2CDF4D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5493-B7BF-6DA9-8AD3-3BDE6B8D4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7684C-55B6-93A7-1600-12CA67108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52DC5-B25F-3656-D4D0-7EE31F9F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C5085-EB82-7C42-E542-01B93DE0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564F2-9914-FAC7-31A7-9B936F46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29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20EC-6F7F-D8CD-8A38-D93B215C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1B570-9BFB-E309-66F5-2C0AD23A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B8F7E-1A4E-3FFF-41F8-E4E9B2FB9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9C5DB-ECAA-60BB-53C6-6F6C4F4B6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23BD1-FC88-0214-35B2-8A636879C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D8AF0-6539-7D72-33DC-F96EAE60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7228D-8BCF-9A74-E05C-7C3E8750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B846A-0BE0-1444-335F-AD2C76BE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9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D2FB-69C9-3D47-C8E8-580EDC62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67F92-4DC6-D7FC-43FC-06FDDA14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EFADA-1586-D740-BB7E-CC03B5AA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988AB-79ED-C7BB-8E8B-5546B762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156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DD710-1BD4-C0A5-1A97-A0239FC6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A32DF-4FD6-2827-7883-60F924A4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AD778-AE25-5939-1801-C8ADA797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36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E870-09C7-60EB-5248-9B4E7C5F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6489-A7CF-533E-DCF2-8B1EEB0D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52DF7-FC12-D455-57B0-3AB9879C6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1550-8D2F-357E-6AD6-2B542B33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AD419-69BC-C55E-4200-0048D719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FAA1-0B1B-CAD8-035B-AC1D2406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262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0CC0-BCCB-CE67-1106-573BB1EE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045F0-899A-1EA6-C788-2F65B4507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1B3F6-8F3E-5DD9-434B-8A23EDA17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CCC68-5293-5663-E17D-C3D39FB8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A57BC-F207-15B0-EE8A-FCEBD7EB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67712-82B8-0AE1-67B5-546241C0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16BA8-7CEA-F17D-DFBD-519961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3C726-04E3-BD83-42DD-1675568D6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4690-D750-9D5A-DC7D-482F4D72A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B61341-2127-4D87-AC80-69CEBE2B0745}" type="datetimeFigureOut">
              <a:rPr lang="en-NZ" smtClean="0"/>
              <a:t>3/01/2025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00732-E2DD-7326-5232-31A25D197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6E43-85D0-FAB1-6E67-1983190BB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C3B4F-4BAD-4461-A172-49EDEFD69A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42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moscreandosentindo.blogspot.com/2023/03/semana-da-prensa-2023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asyworship.com/media/MINI_MOVIES/6696a347931919168f0356dc/Power-In-Prayer?utm_source=EasyWorship&amp;utm_campaign=d025dde73c-EMAIL_CAMPAIGN_PRAYER_FASTING_2025_1_2&amp;utm_medium=email&amp;utm_term=0_5973a6294d-d025dde73c-99009077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paulskatikati.org.nz/copy-of-publications" TargetMode="External"/><Relationship Id="rId3" Type="http://schemas.openxmlformats.org/officeDocument/2006/relationships/hyperlink" Target="mailto:vanya.wallis@gmail.com" TargetMode="External"/><Relationship Id="rId7" Type="http://schemas.openxmlformats.org/officeDocument/2006/relationships/hyperlink" Target="mailto:hisyouthkatikati@gmail.com" TargetMode="External"/><Relationship Id="rId2" Type="http://schemas.openxmlformats.org/officeDocument/2006/relationships/hyperlink" Target="mailto:kenharray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dmin@stpaulskatikati.org.nz" TargetMode="External"/><Relationship Id="rId5" Type="http://schemas.openxmlformats.org/officeDocument/2006/relationships/hyperlink" Target="mailto:treasurer@stpaulskatikati.org.nz" TargetMode="External"/><Relationship Id="rId4" Type="http://schemas.openxmlformats.org/officeDocument/2006/relationships/hyperlink" Target="mailto:stpaulscfm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296F-2B0E-8496-9363-94F0268EC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9325"/>
            <a:ext cx="9144000" cy="2387600"/>
          </a:xfrm>
        </p:spPr>
        <p:txBody>
          <a:bodyPr/>
          <a:lstStyle/>
          <a:p>
            <a:pPr rtl="0" fontAlgn="base">
              <a:lnSpc>
                <a:spcPts val="2914"/>
              </a:lnSpc>
            </a:pPr>
            <a:r>
              <a:rPr lang="en-US" sz="54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 Paul’s</a:t>
            </a:r>
            <a:r>
              <a:rPr lang="en-US" sz="5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sz="5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54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54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 Presbyterian Church</a:t>
            </a:r>
            <a:r>
              <a:rPr lang="en-US" sz="5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9B08C-09F4-DE1D-A54B-4D13534D2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0" fontAlgn="base">
              <a:lnSpc>
                <a:spcPts val="2347"/>
              </a:lnSpc>
            </a:pPr>
            <a:r>
              <a:rPr lang="en-US" sz="4400" b="1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“Where Faith in </a:t>
            </a:r>
          </a:p>
          <a:p>
            <a:pPr algn="ctr" rtl="0" fontAlgn="base">
              <a:lnSpc>
                <a:spcPts val="2347"/>
              </a:lnSpc>
            </a:pPr>
            <a:endParaRPr lang="en-US" sz="4400" b="1" i="1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2347"/>
              </a:lnSpc>
            </a:pPr>
            <a:r>
              <a:rPr lang="en-US" sz="4400" b="1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Jesus Christ Flourishes” </a:t>
            </a:r>
            <a:endParaRPr lang="en-US" sz="4400" b="1" i="1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N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B6D228-8D91-9A54-84C0-77F75D50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32" y="284162"/>
            <a:ext cx="38957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887D6-7571-1C41-D563-9A6B336A2C9A}"/>
              </a:ext>
            </a:extLst>
          </p:cNvPr>
          <p:cNvSpPr txBox="1"/>
          <p:nvPr/>
        </p:nvSpPr>
        <p:spPr>
          <a:xfrm>
            <a:off x="783772" y="5327780"/>
            <a:ext cx="10608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/>
              <a:t>Welcome to St Paul’s. Today is Sunday, January 5</a:t>
            </a:r>
            <a:r>
              <a:rPr lang="en-NZ" sz="2000" baseline="30000"/>
              <a:t>th</a:t>
            </a:r>
            <a:r>
              <a:rPr lang="en-NZ" sz="2000"/>
              <a:t>, 2025. The service will be taken by John Ormsby and we will be looking at “The Growing of a Prophet” from 1 Samuel Chapter 3.</a:t>
            </a:r>
          </a:p>
        </p:txBody>
      </p:sp>
    </p:spTree>
    <p:extLst>
      <p:ext uri="{BB962C8B-B14F-4D97-AF65-F5344CB8AC3E}">
        <p14:creationId xmlns:p14="http://schemas.microsoft.com/office/powerpoint/2010/main" val="366879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A2E69-B94B-8F1D-A997-363F5D4F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82EC-148A-3781-EB71-A83927E88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1686577"/>
            <a:ext cx="9144000" cy="800101"/>
          </a:xfrm>
        </p:spPr>
        <p:txBody>
          <a:bodyPr>
            <a:normAutofit fontScale="90000"/>
          </a:bodyPr>
          <a:lstStyle/>
          <a:p>
            <a:pPr rtl="0" fontAlgn="base">
              <a:lnSpc>
                <a:spcPts val="2914"/>
              </a:lnSpc>
            </a:pPr>
            <a: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What’s On?</a:t>
            </a:r>
            <a:b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3CEE5-B75F-DE42-5D6B-86A6FD7B2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3670" y="1940893"/>
            <a:ext cx="11898350" cy="2558726"/>
          </a:xfrm>
        </p:spPr>
        <p:txBody>
          <a:bodyPr>
            <a:normAutofit/>
          </a:bodyPr>
          <a:lstStyle/>
          <a:p>
            <a:pPr algn="ctr"/>
            <a:r>
              <a:rPr lang="en-US" sz="6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 Paul’s Whānau Picnics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448E2B-F344-7BD4-64D6-0B0129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32" y="284162"/>
            <a:ext cx="38957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BBDC772-843F-332E-8A7D-2B83A81A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68" y="2912302"/>
            <a:ext cx="5384064" cy="38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7BFC06-6F76-2672-672E-A6DC140E138A}"/>
              </a:ext>
            </a:extLst>
          </p:cNvPr>
          <p:cNvSpPr txBox="1"/>
          <p:nvPr/>
        </p:nvSpPr>
        <p:spPr>
          <a:xfrm>
            <a:off x="359924" y="1001949"/>
            <a:ext cx="105836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Newsline</a:t>
            </a:r>
            <a:endParaRPr lang="en-NZ" sz="6000"/>
          </a:p>
          <a:p>
            <a:r>
              <a:rPr lang="en-US" sz="4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will continue to trial the e-</a:t>
            </a:r>
            <a:r>
              <a:rPr lang="en-US" sz="4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newsline</a:t>
            </a:r>
            <a:r>
              <a:rPr lang="en-US" sz="4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well as use a digital version during announcements at morning services. A limited amount will be printed for visitors and those who prefer to have a paper copy. Please keep your feedback coming. </a:t>
            </a:r>
            <a:endParaRPr lang="en-NZ" sz="4800"/>
          </a:p>
        </p:txBody>
      </p:sp>
      <p:pic>
        <p:nvPicPr>
          <p:cNvPr id="5" name="Picture 4" descr="A cartoon of a newspaper&#10;&#10;Description automatically generated">
            <a:extLst>
              <a:ext uri="{FF2B5EF4-FFF2-40B4-BE49-F238E27FC236}">
                <a16:creationId xmlns:a16="http://schemas.microsoft.com/office/drawing/2014/main" id="{3053F466-F970-85EB-396B-DE81904D3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7495" y="132134"/>
            <a:ext cx="2619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D449C07B-6A14-D097-D561-C6ADBE3E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6" y="133295"/>
            <a:ext cx="8261910" cy="24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xt Box">
            <a:extLst>
              <a:ext uri="{FF2B5EF4-FFF2-40B4-BE49-F238E27FC236}">
                <a16:creationId xmlns:a16="http://schemas.microsoft.com/office/drawing/2014/main" id="{17246006-F062-DBF8-9691-531D5F65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14" y="218018"/>
            <a:ext cx="4775573" cy="9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37CC1-CFC0-B116-5A9D-91F6EBE44422}"/>
              </a:ext>
            </a:extLst>
          </p:cNvPr>
          <p:cNvSpPr txBox="1"/>
          <p:nvPr/>
        </p:nvSpPr>
        <p:spPr>
          <a:xfrm>
            <a:off x="299128" y="1371712"/>
            <a:ext cx="8143618" cy="11372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lnSpc>
                <a:spcPts val="1619"/>
              </a:lnSpc>
            </a:pPr>
            <a:r>
              <a:rPr lang="en-US" sz="2000" i="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Baptism is an important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part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of what it means to follow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Jesus.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lnSpc>
                <a:spcPts val="1619"/>
              </a:lnSpc>
            </a:pPr>
            <a:endParaRPr lang="en-US"/>
          </a:p>
          <a:p>
            <a:pPr algn="just" fontAlgn="base">
              <a:lnSpc>
                <a:spcPts val="1619"/>
              </a:lnSpc>
            </a:pPr>
            <a:r>
              <a:rPr lang="en-US" sz="2000" i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If you are interested and want to know more,</a:t>
            </a: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i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Please talk with Ken Harray</a:t>
            </a: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o</a:t>
            </a:r>
            <a:r>
              <a:rPr lang="en-US" sz="2000" i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1619"/>
              </a:lnSpc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1619"/>
              </a:lnSpc>
            </a:pPr>
            <a:r>
              <a:rPr lang="en-US" sz="2000" i="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our Session Clerk Vanya Wallis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4860F765-1EA9-8466-BF05-40D38E09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46" y="3116094"/>
            <a:ext cx="29908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DA4F5-8EAA-1988-C710-C0BF7618A9AF}"/>
              </a:ext>
            </a:extLst>
          </p:cNvPr>
          <p:cNvSpPr txBox="1"/>
          <p:nvPr/>
        </p:nvSpPr>
        <p:spPr>
          <a:xfrm>
            <a:off x="1934478" y="3116094"/>
            <a:ext cx="61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/>
              <a:t>Every Tuesday morning from </a:t>
            </a:r>
          </a:p>
          <a:p>
            <a:r>
              <a:rPr lang="en-NZ"/>
              <a:t>      9:30am in the meeting room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/>
              <a:t>Sunday mornings before </a:t>
            </a:r>
          </a:p>
          <a:p>
            <a:r>
              <a:rPr lang="en-NZ"/>
              <a:t>      sermon in the Chapel from </a:t>
            </a:r>
          </a:p>
          <a:p>
            <a:r>
              <a:rPr lang="en-NZ"/>
              <a:t>      9am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/>
              <a:t>Reflectively before service</a:t>
            </a:r>
          </a:p>
          <a:p>
            <a:r>
              <a:rPr lang="en-NZ"/>
              <a:t>      in the auditorium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/>
              <a:t>The Chapel can be used anytime during office hours. Please sign in and out at reception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/>
              <a:t>For specific prayer requests, contact Vanya/pastoral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08DEF-E4DD-247C-0AF3-4BEF58C8F117}"/>
              </a:ext>
            </a:extLst>
          </p:cNvPr>
          <p:cNvSpPr txBox="1"/>
          <p:nvPr/>
        </p:nvSpPr>
        <p:spPr>
          <a:xfrm>
            <a:off x="8683801" y="5254292"/>
            <a:ext cx="2508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 err="1">
                <a:hlinkClick r:id="rId5"/>
              </a:rPr>
              <a:t>EasyWorship</a:t>
            </a:r>
            <a:r>
              <a:rPr lang="en-NZ" dirty="0">
                <a:hlinkClick r:id="rId5"/>
              </a:rPr>
              <a:t> Media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62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CAE96-0B59-9399-E151-5354F3DB5220}"/>
              </a:ext>
            </a:extLst>
          </p:cNvPr>
          <p:cNvSpPr txBox="1"/>
          <p:nvPr/>
        </p:nvSpPr>
        <p:spPr>
          <a:xfrm>
            <a:off x="903962" y="340290"/>
            <a:ext cx="5321473" cy="5624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NZ" sz="2800" b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Church Giving and Bank Account Details</a:t>
            </a:r>
            <a:endParaRPr lang="en-US" sz="2800" b="1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pPr algn="ctr"/>
            <a:endParaRPr lang="en-NZ" sz="2800" b="1" dirty="0">
              <a:solidFill>
                <a:schemeClr val="tx2">
                  <a:lumMod val="76000"/>
                  <a:lumOff val="24000"/>
                </a:schemeClr>
              </a:solidFill>
              <a:latin typeface="Aptos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If you wish to set up an automatic payment or make</a:t>
            </a:r>
          </a:p>
          <a:p>
            <a:pPr algn="just">
              <a:lnSpc>
                <a:spcPts val="1538"/>
              </a:lnSpc>
            </a:pP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a donation to St Paul’s, please use the following</a:t>
            </a:r>
          </a:p>
          <a:p>
            <a:pPr algn="just">
              <a:lnSpc>
                <a:spcPts val="1538"/>
              </a:lnSpc>
            </a:pP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details:</a:t>
            </a:r>
          </a:p>
          <a:p>
            <a:pPr algn="just">
              <a:lnSpc>
                <a:spcPts val="1538"/>
              </a:lnSpc>
            </a:pPr>
            <a:endParaRPr lang="en-US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r>
              <a:rPr lang="en-US" b="1" dirty="0">
                <a:latin typeface="Calibri"/>
                <a:ea typeface="Calibri"/>
                <a:cs typeface="Calibri"/>
              </a:rPr>
              <a:t>Katikati Presbyterian Church, 02-0340-0013449-00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</a:p>
          <a:p>
            <a:pPr algn="just">
              <a:lnSpc>
                <a:spcPts val="1538"/>
              </a:lnSpc>
            </a:pPr>
            <a:endParaRPr lang="en-US" dirty="0">
              <a:latin typeface="Segoe UI"/>
              <a:cs typeface="Segoe UI"/>
            </a:endParaRPr>
          </a:p>
          <a:p>
            <a:pPr algn="just">
              <a:lnSpc>
                <a:spcPts val="1538"/>
              </a:lnSpc>
            </a:pPr>
            <a:r>
              <a:rPr lang="en-US" b="1" dirty="0">
                <a:latin typeface="Calibri"/>
                <a:ea typeface="Calibri"/>
                <a:cs typeface="Calibri"/>
              </a:rPr>
              <a:t>As people are using internet banking, we don’t take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r>
              <a:rPr lang="en-US" b="1" dirty="0">
                <a:latin typeface="Calibri"/>
                <a:ea typeface="Calibri"/>
                <a:cs typeface="Calibri"/>
              </a:rPr>
              <a:t>up an offering during the service. If you would like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r>
              <a:rPr lang="en-US" b="1" dirty="0">
                <a:latin typeface="Calibri"/>
                <a:ea typeface="Calibri"/>
                <a:cs typeface="Calibri"/>
              </a:rPr>
              <a:t>to give, please use the wooden box in the foyer.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538"/>
              </a:lnSpc>
            </a:pPr>
            <a:endParaRPr lang="en-US" dirty="0">
              <a:latin typeface="Calibri"/>
              <a:ea typeface="Calibri"/>
              <a:cs typeface="Calibri"/>
            </a:endParaRPr>
          </a:p>
          <a:p>
            <a:pPr algn="ctr">
              <a:lnSpc>
                <a:spcPts val="1538"/>
              </a:lnSpc>
            </a:pPr>
            <a:r>
              <a:rPr lang="en-US" b="1" dirty="0">
                <a:latin typeface="Calibri"/>
                <a:ea typeface="Calibri"/>
                <a:cs typeface="Calibri"/>
              </a:rPr>
              <a:t>Thank you.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</a:p>
          <a:p>
            <a:endParaRPr lang="en-NZ" sz="2800" dirty="0"/>
          </a:p>
          <a:p>
            <a:endParaRPr lang="en-US" sz="6000" b="1" dirty="0"/>
          </a:p>
        </p:txBody>
      </p:sp>
      <p:pic>
        <p:nvPicPr>
          <p:cNvPr id="3" name="Picture 2" descr="A white text on a purple background&#10;&#10;Description automatically generated">
            <a:extLst>
              <a:ext uri="{FF2B5EF4-FFF2-40B4-BE49-F238E27FC236}">
                <a16:creationId xmlns:a16="http://schemas.microsoft.com/office/drawing/2014/main" id="{4CE934F8-67CA-3D7A-F57D-8B69351D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305" y="456481"/>
            <a:ext cx="4401855" cy="25212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A7ECC4-0A36-353E-1403-43037410A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07989"/>
              </p:ext>
            </p:extLst>
          </p:nvPr>
        </p:nvGraphicFramePr>
        <p:xfrm>
          <a:off x="5406760" y="5219181"/>
          <a:ext cx="5992234" cy="11795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7587">
                  <a:extLst>
                    <a:ext uri="{9D8B030D-6E8A-4147-A177-3AD203B41FA5}">
                      <a16:colId xmlns:a16="http://schemas.microsoft.com/office/drawing/2014/main" val="3987479442"/>
                    </a:ext>
                  </a:extLst>
                </a:gridCol>
                <a:gridCol w="1459649">
                  <a:extLst>
                    <a:ext uri="{9D8B030D-6E8A-4147-A177-3AD203B41FA5}">
                      <a16:colId xmlns:a16="http://schemas.microsoft.com/office/drawing/2014/main" val="4166155905"/>
                    </a:ext>
                  </a:extLst>
                </a:gridCol>
                <a:gridCol w="1825304">
                  <a:extLst>
                    <a:ext uri="{9D8B030D-6E8A-4147-A177-3AD203B41FA5}">
                      <a16:colId xmlns:a16="http://schemas.microsoft.com/office/drawing/2014/main" val="1334102766"/>
                    </a:ext>
                  </a:extLst>
                </a:gridCol>
                <a:gridCol w="1439694">
                  <a:extLst>
                    <a:ext uri="{9D8B030D-6E8A-4147-A177-3AD203B41FA5}">
                      <a16:colId xmlns:a16="http://schemas.microsoft.com/office/drawing/2014/main" val="3034268516"/>
                    </a:ext>
                  </a:extLst>
                </a:gridCol>
              </a:tblGrid>
              <a:tr h="438407"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r>
                        <a:rPr lang="en-N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effectLst/>
                          <a:latin typeface="Calibri" panose="020F0502020204030204" pitchFamily="34" charset="0"/>
                        </a:rPr>
                        <a:t>Incoming</a:t>
                      </a:r>
                      <a:r>
                        <a:rPr lang="en-N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effectLst/>
                          <a:latin typeface="Calibri" panose="020F0502020204030204" pitchFamily="34" charset="0"/>
                        </a:rPr>
                        <a:t>Outgoing</a:t>
                      </a:r>
                      <a:r>
                        <a:rPr lang="en-N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  <a:r>
                        <a:rPr lang="en-N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076217"/>
                  </a:ext>
                </a:extLst>
              </a:tr>
              <a:tr h="741121"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r>
                        <a:rPr lang="en-N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effectLst/>
                          <a:latin typeface="Calibri" panose="020F0502020204030204" pitchFamily="34" charset="0"/>
                        </a:rPr>
                        <a:t>14,845</a:t>
                      </a:r>
                      <a:r>
                        <a:rPr lang="en-N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effectLst/>
                          <a:latin typeface="Calibri" panose="020F0502020204030204" pitchFamily="34" charset="0"/>
                        </a:rPr>
                        <a:t>19,690</a:t>
                      </a:r>
                      <a:r>
                        <a:rPr lang="en-N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03"/>
                        </a:lnSpc>
                      </a:pPr>
                      <a:r>
                        <a:rPr lang="en-NZ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4,789</a:t>
                      </a:r>
                      <a:r>
                        <a:rPr lang="en-NZ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>
                        <a:effectLst/>
                      </a:endParaRPr>
                    </a:p>
                  </a:txBody>
                  <a:tcPr marL="83439" marR="83439" marT="41720" marB="4172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95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6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DB7E40-3670-FD33-44C8-080C4532DCFA}"/>
              </a:ext>
            </a:extLst>
          </p:cNvPr>
          <p:cNvSpPr/>
          <p:nvPr/>
        </p:nvSpPr>
        <p:spPr>
          <a:xfrm>
            <a:off x="799371" y="522715"/>
            <a:ext cx="4453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Small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33D69-E624-3AF3-90B6-C7C403489BDF}"/>
              </a:ext>
            </a:extLst>
          </p:cNvPr>
          <p:cNvSpPr txBox="1"/>
          <p:nvPr/>
        </p:nvSpPr>
        <p:spPr>
          <a:xfrm>
            <a:off x="5318449" y="914400"/>
            <a:ext cx="3806890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On pause for the Christmas season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F4CDE-F0CE-C2EF-588A-BDA3DC199F89}"/>
              </a:ext>
            </a:extLst>
          </p:cNvPr>
          <p:cNvSpPr txBox="1"/>
          <p:nvPr/>
        </p:nvSpPr>
        <p:spPr>
          <a:xfrm>
            <a:off x="1007706" y="1651518"/>
            <a:ext cx="10207690" cy="43550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>
              <a:lnSpc>
                <a:spcPts val="1538"/>
              </a:lnSpc>
            </a:pPr>
            <a:r>
              <a:rPr lang="en-US" sz="1800" b="1" i="0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 Afternoon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>
              <a:lnSpc>
                <a:spcPts val="1538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>
              <a:lnSpc>
                <a:spcPts val="1538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Home Group is held on a Monday afternoon from 1.30pm to 3.00pm at 34 </a:t>
            </a:r>
            <a:r>
              <a:rPr lang="en-US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Longmynd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Drive, Katikati. </a:t>
            </a:r>
          </a:p>
          <a:p>
            <a:pPr rtl="0" fontAlgn="base">
              <a:lnSpc>
                <a:spcPts val="1538"/>
              </a:lnSpc>
            </a:pPr>
            <a:endParaRPr lang="en-US" sz="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ts val="1538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please talk to Alison 027 662 3246 or Paul Parish on 027 423 0836. </a:t>
            </a:r>
          </a:p>
          <a:p>
            <a:pPr algn="just" rtl="0" fontAlgn="base">
              <a:lnSpc>
                <a:spcPts val="1538"/>
              </a:lnSpc>
            </a:pPr>
            <a:endParaRPr lang="en-US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NZ" sz="800"/>
          </a:p>
          <a:p>
            <a:pPr algn="just" rtl="0" fontAlgn="base">
              <a:lnSpc>
                <a:spcPts val="1538"/>
              </a:lnSpc>
            </a:pPr>
            <a:r>
              <a:rPr lang="en-US" sz="1800" b="1" i="0" u="sng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Bible Study at the Foris Home Group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</a:p>
          <a:p>
            <a:pPr algn="just" rtl="0" fontAlgn="base">
              <a:lnSpc>
                <a:spcPts val="1538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538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first meeting for 2025 will be on 3 February. More information to follow soon.</a:t>
            </a:r>
          </a:p>
          <a:p>
            <a:pPr algn="just" rtl="0" fontAlgn="base">
              <a:lnSpc>
                <a:spcPts val="1538"/>
              </a:lnSpc>
            </a:pPr>
            <a:endParaRPr lang="en-US" sz="800" b="0" i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r>
              <a:rPr lang="en-NZ" b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            </a:t>
            </a:r>
            <a:r>
              <a:rPr lang="en-NZ" b="1" u="sng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His Youth</a:t>
            </a:r>
          </a:p>
          <a:p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will start back on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 February 2025 from 7-9pm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endParaRPr lang="en-US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NZ" b="1" i="0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Mainly Music</a:t>
            </a:r>
          </a:p>
          <a:p>
            <a:r>
              <a:rPr lang="en-NZ">
                <a:solidFill>
                  <a:srgbClr val="000000"/>
                </a:solidFill>
                <a:latin typeface="Calibri" panose="020F0502020204030204" pitchFamily="34" charset="0"/>
              </a:rPr>
              <a:t>We will start back soon. Date to be confirmed.</a:t>
            </a:r>
            <a:endParaRPr lang="en-US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NZ" u="sng"/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5E17BF84-E466-0141-A3DB-56B24E8C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72" y="3750367"/>
            <a:ext cx="1209023" cy="114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FBF5A5AA-DF88-76E0-C452-97F92FC4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20" y="4827704"/>
            <a:ext cx="1869440" cy="13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4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F759D9-3B1D-0957-B2ED-C7B650D9B7F4}"/>
              </a:ext>
            </a:extLst>
          </p:cNvPr>
          <p:cNvSpPr txBox="1"/>
          <p:nvPr/>
        </p:nvSpPr>
        <p:spPr>
          <a:xfrm>
            <a:off x="811764" y="708398"/>
            <a:ext cx="11112758" cy="541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1538"/>
              </a:lnSpc>
            </a:pPr>
            <a:r>
              <a:rPr lang="en-NZ" sz="6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Contacts</a:t>
            </a:r>
            <a:endParaRPr lang="en-NZ" sz="6000"/>
          </a:p>
          <a:p>
            <a:pPr algn="just" rtl="0" fontAlgn="base">
              <a:lnSpc>
                <a:spcPts val="1538"/>
              </a:lnSpc>
            </a:pPr>
            <a:r>
              <a:rPr lang="en-US" sz="2800" b="0" i="0">
                <a:solidFill>
                  <a:srgbClr val="F5F5F5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F5F5F5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  <a:spcBef>
                <a:spcPts val="300"/>
              </a:spcBef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Interim Moderator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Ken </a:t>
            </a:r>
            <a:r>
              <a:rPr lang="en-US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Harray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phone 549-2286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email </a:t>
            </a: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kenharray@gmail.com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 rtl="0" fontAlgn="base">
              <a:lnSpc>
                <a:spcPts val="1376"/>
              </a:lnSpc>
              <a:spcBef>
                <a:spcPts val="300"/>
              </a:spcBef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Clerk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Vanya Wallis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phone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0212301741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 </a:t>
            </a: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vanya.wallis@gmail.com</a:t>
            </a:r>
            <a:r>
              <a:rPr lang="en-US" sz="1800" b="0" i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 rtl="0" fontAlgn="base">
              <a:lnSpc>
                <a:spcPts val="1376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CHILDREN’S AND FAMILIES email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stpaulscfm@gmail.com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 rtl="0" fontAlgn="base">
              <a:lnSpc>
                <a:spcPts val="1376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Cheryl </a:t>
            </a:r>
            <a:r>
              <a:rPr lang="en-US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Harray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phone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027-489-6153 *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Kylie Olson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phone 028-421-5640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 rtl="0" fontAlgn="base">
              <a:lnSpc>
                <a:spcPts val="1376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Treasurer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Dirk Verbeek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email </a:t>
            </a: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treasurer@stpaulskatikati.org.nz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ctr" rtl="0" fontAlgn="base">
              <a:lnSpc>
                <a:spcPts val="1376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Administrator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Karen Verbeek </a:t>
            </a: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admin@stpaulskatikati.org.nz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hours for January: Daily 10am-1pm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phone</a:t>
            </a:r>
          </a:p>
          <a:p>
            <a:pPr algn="ctr" rtl="0" fontAlgn="base">
              <a:lnSpc>
                <a:spcPts val="1376"/>
              </a:lnSpc>
            </a:pPr>
            <a:endParaRPr lang="en-US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549-0098 or Karen  021-0221-5530 </a:t>
            </a:r>
          </a:p>
          <a:p>
            <a:pPr algn="ctr" rtl="0" fontAlgn="base">
              <a:lnSpc>
                <a:spcPts val="1376"/>
              </a:lnSpc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 cap="all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Church Bookings and Notices for Newsline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Email: </a:t>
            </a: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admin@stpaulskatikati.org.nz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 rtl="0" fontAlgn="base">
              <a:lnSpc>
                <a:spcPts val="1376"/>
              </a:lnSpc>
            </a:pP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Newsline deadline Thursdays 5pm </a:t>
            </a:r>
          </a:p>
          <a:p>
            <a:pPr algn="ctr" rtl="0" fontAlgn="base">
              <a:lnSpc>
                <a:spcPts val="1376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His Youth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Miriam </a:t>
            </a: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hisyouthkatikati@gmail.com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 rtl="0" fontAlgn="base">
              <a:lnSpc>
                <a:spcPts val="1376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Pastoral Need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Christine Rickard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phone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027-321-1797 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 christine.rickard49@gmail.com  </a:t>
            </a:r>
          </a:p>
          <a:p>
            <a:pPr algn="ctr" rtl="0" fontAlgn="base">
              <a:lnSpc>
                <a:spcPts val="1376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visit our website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audio files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well as a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copy of the newsletter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We endeavor to keep the site as</a:t>
            </a:r>
          </a:p>
          <a:p>
            <a:pPr algn="ctr" rtl="0" fontAlgn="base">
              <a:lnSpc>
                <a:spcPts val="1376"/>
              </a:lnSpc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updated as possible when possible. Thank you for your patience and understanding. </a:t>
            </a:r>
          </a:p>
          <a:p>
            <a:pPr algn="ctr" rtl="0" fontAlgn="base">
              <a:lnSpc>
                <a:spcPts val="1376"/>
              </a:lnSpc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376"/>
              </a:lnSpc>
            </a:pPr>
            <a:r>
              <a:rPr lang="en-US" sz="18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8"/>
              </a:rPr>
              <a:t>https://www.stpaulskatikati.org.nz/copy-of-publications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2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65d9ea-bf3a-4e61-a435-1f1a6e1eed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47AD529AA1947BA3D8DD422133793" ma:contentTypeVersion="12" ma:contentTypeDescription="Create a new document." ma:contentTypeScope="" ma:versionID="42f4ff297f0b69a30351371c87b3aaec">
  <xsd:schema xmlns:xsd="http://www.w3.org/2001/XMLSchema" xmlns:xs="http://www.w3.org/2001/XMLSchema" xmlns:p="http://schemas.microsoft.com/office/2006/metadata/properties" xmlns:ns3="ab65d9ea-bf3a-4e61-a435-1f1a6e1eeda5" targetNamespace="http://schemas.microsoft.com/office/2006/metadata/properties" ma:root="true" ma:fieldsID="d40a1e035c2c04ae569840561298e768" ns3:_="">
    <xsd:import namespace="ab65d9ea-bf3a-4e61-a435-1f1a6e1eeda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d9ea-bf3a-4e61-a435-1f1a6e1eeda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5F827-7706-47B1-B31C-8DC388927B59}">
  <ds:schemaRefs>
    <ds:schemaRef ds:uri="ab65d9ea-bf3a-4e61-a435-1f1a6e1eed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489418-EE89-4E11-A454-DDE346259DA5}">
  <ds:schemaRefs>
    <ds:schemaRef ds:uri="ab65d9ea-bf3a-4e61-a435-1f1a6e1eed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4FD38F-3047-486C-B031-684F5318A5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Widescreen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Segoe UI</vt:lpstr>
      <vt:lpstr>Wingdings</vt:lpstr>
      <vt:lpstr>Office Theme</vt:lpstr>
      <vt:lpstr>St Paul’s      Presbyterian Church  </vt:lpstr>
      <vt:lpstr>What’s On?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 @ St Paul's Presbyterian Church - Katikati</dc:creator>
  <cp:lastModifiedBy>Admin @ St Paul's Presbyterian Church - Katikati</cp:lastModifiedBy>
  <cp:revision>30</cp:revision>
  <dcterms:created xsi:type="dcterms:W3CDTF">2024-12-30T22:18:51Z</dcterms:created>
  <dcterms:modified xsi:type="dcterms:W3CDTF">2025-01-02T22:03:50Z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0x01010000047AD529AA1947BA3D8DD422133793</vt:lpwstr>
  </property>
</Properties>
</file>